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7D87-9BF7-47E9-A506-745919ECD047}" type="datetimeFigureOut">
              <a:rPr lang="cs-CZ" smtClean="0"/>
              <a:pPr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656C-AA73-4179-B53E-0203BBE580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Mimořádný misijní měsíc 2019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cs-CZ" dirty="0" smtClean="0"/>
              <a:t>Římskokatolická farnost Jablonec nad Nisou</a:t>
            </a:r>
          </a:p>
          <a:p>
            <a:pPr algn="ctr"/>
            <a:endParaRPr lang="cs-CZ" dirty="0"/>
          </a:p>
        </p:txBody>
      </p:sp>
      <p:pic>
        <p:nvPicPr>
          <p:cNvPr id="5" name="Zástupný symbol pro obrázek 4" descr="mmr-2019-log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44" b="103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Toto jsme napekli.</a:t>
            </a:r>
            <a:endParaRPr lang="cs-CZ" dirty="0"/>
          </a:p>
        </p:txBody>
      </p:sp>
      <p:pic>
        <p:nvPicPr>
          <p:cNvPr id="5" name="Zástupný symbol pro obsah 4" descr="IMG_1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2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Skoro 200 kusů.</a:t>
            </a:r>
            <a:endParaRPr lang="cs-CZ" dirty="0"/>
          </a:p>
        </p:txBody>
      </p:sp>
      <p:pic>
        <p:nvPicPr>
          <p:cNvPr id="5" name="Zástupný symbol pro obsah 4" descr="IMG_1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8350"/>
            <a:ext cx="4038600" cy="2969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 to pak zbylo po prodeji.</a:t>
            </a:r>
            <a:br>
              <a:rPr lang="cs-CZ" sz="3200" dirty="0" smtClean="0"/>
            </a:br>
            <a:r>
              <a:rPr lang="cs-CZ" sz="3200" dirty="0" smtClean="0"/>
              <a:t>Pán Bůh zaplať za více jak 11 tisíc korun.</a:t>
            </a:r>
            <a:endParaRPr lang="cs-CZ" sz="3200" dirty="0"/>
          </a:p>
        </p:txBody>
      </p:sp>
      <p:pic>
        <p:nvPicPr>
          <p:cNvPr id="5" name="Zástupný symbol pro obsah 4" descr="IMG_1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6112"/>
            <a:ext cx="4038600" cy="3034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Večerní povídání o misiích v </a:t>
            </a:r>
            <a:r>
              <a:rPr lang="cs-CZ" smtClean="0"/>
              <a:t>Mexiku </a:t>
            </a:r>
            <a:br>
              <a:rPr lang="cs-CZ" smtClean="0"/>
            </a:br>
            <a:r>
              <a:rPr lang="cs-CZ" smtClean="0"/>
              <a:t>s </a:t>
            </a:r>
            <a:r>
              <a:rPr lang="cs-CZ" dirty="0" smtClean="0"/>
              <a:t>P. Jiřím Brabcem LC.</a:t>
            </a:r>
            <a:endParaRPr lang="cs-CZ" dirty="0"/>
          </a:p>
        </p:txBody>
      </p:sp>
      <p:pic>
        <p:nvPicPr>
          <p:cNvPr id="5" name="Zástupný symbol pro obsah 4" descr="IMG_1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2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Mimořádný misijní měsíc říjen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V návaznosti na Mimořádný misijní měsíc říjen 2019, který vyhlásil papež František se v jablonecké farnosti  uskutečnilo několik akcí se zaměřením na misie.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 pondělí 7. října byly na faře Hovory o víře na téma misie (teorie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, historie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, praxe). 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 smtClean="0"/>
              <a:t>rámci misijní neděle jsme měli přípravu již v sobotu 19. října tvořivou dílnou (stavba mostu a pečení koláčů).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 neděli 20. října se pak děti před hlavní mší sv. modlily sv. růženec s krátkými úvahami k jednotlivým desátkům, promluva  při této bohoslužbě byla zaměřena na naše misijní poslání.</a:t>
            </a:r>
          </a:p>
          <a:p>
            <a:pPr marL="0" indent="0">
              <a:buNone/>
            </a:pPr>
            <a:r>
              <a:rPr lang="cs-CZ" dirty="0" smtClean="0"/>
              <a:t>Vše bylo završeno nedělním podvečerním setkáním na faře, kdy mezi nás přišel P. Jiří Brabec,LC, který misijně působí na </a:t>
            </a:r>
            <a:r>
              <a:rPr lang="cs-CZ" dirty="0" smtClean="0"/>
              <a:t>poloostrově </a:t>
            </a:r>
            <a:r>
              <a:rPr lang="cs-CZ" dirty="0" smtClean="0"/>
              <a:t>Yucatan v Mexiku mezi domorodým kmenem </a:t>
            </a:r>
            <a:r>
              <a:rPr lang="cs-CZ" dirty="0" err="1" smtClean="0"/>
              <a:t>Mayů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Prohlédněte si několik fotografii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(foto Štěpán Horák) z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těchto akcí.</a:t>
            </a:r>
          </a:p>
          <a:p>
            <a:pPr marL="0" indent="0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C00000"/>
                </a:solidFill>
              </a:rPr>
              <a:t>O.A.M.D.G.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mostu začala.</a:t>
            </a:r>
            <a:endParaRPr lang="cs-CZ" dirty="0"/>
          </a:p>
        </p:txBody>
      </p:sp>
      <p:pic>
        <p:nvPicPr>
          <p:cNvPr id="5" name="Zástupný symbol pro obsah 4" descr="IMG_11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Most musí mít pevné pilíře.</a:t>
            </a:r>
            <a:endParaRPr lang="cs-CZ" dirty="0"/>
          </a:p>
        </p:txBody>
      </p:sp>
      <p:pic>
        <p:nvPicPr>
          <p:cNvPr id="5" name="Zástupný symbol pro obsah 4" descr="IMG_1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1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je dokončen a umístěn.</a:t>
            </a:r>
            <a:endParaRPr lang="cs-CZ" dirty="0"/>
          </a:p>
        </p:txBody>
      </p:sp>
      <p:pic>
        <p:nvPicPr>
          <p:cNvPr id="5" name="Zástupný symbol pro obsah 4" descr="IMG_11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2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Plechy připraveny.</a:t>
            </a:r>
            <a:br>
              <a:rPr lang="cs-CZ" dirty="0" smtClean="0"/>
            </a:br>
            <a:r>
              <a:rPr lang="cs-CZ" dirty="0" smtClean="0"/>
              <a:t>To nám to kyne.</a:t>
            </a:r>
            <a:endParaRPr lang="cs-CZ" dirty="0"/>
          </a:p>
        </p:txBody>
      </p:sp>
      <p:pic>
        <p:nvPicPr>
          <p:cNvPr id="5" name="Zástupný symbol pro obsah 4" descr="IMG_1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1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už </a:t>
            </a:r>
            <a:r>
              <a:rPr lang="cs-CZ" dirty="0" err="1" smtClean="0"/>
              <a:t>koláčujeme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Zástupný symbol pro obsah 4" descr="IMG_11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3662"/>
            <a:ext cx="4038600" cy="3199038"/>
          </a:xfrm>
        </p:spPr>
      </p:pic>
      <p:pic>
        <p:nvPicPr>
          <p:cNvPr id="6" name="Zástupný symbol pro obsah 5" descr="IMG_11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Každý přiložil ruku k dílu.</a:t>
            </a:r>
            <a:endParaRPr lang="cs-CZ" dirty="0"/>
          </a:p>
        </p:txBody>
      </p:sp>
      <p:pic>
        <p:nvPicPr>
          <p:cNvPr id="5" name="Zástupný symbol pro obsah 4" descr="IMG_11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1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potřeba i plakát.</a:t>
            </a:r>
            <a:endParaRPr lang="cs-CZ" dirty="0"/>
          </a:p>
        </p:txBody>
      </p:sp>
      <p:pic>
        <p:nvPicPr>
          <p:cNvPr id="5" name="Zástupný symbol pro obsah 4" descr="IMG_11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 descr="IMG_11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218</Words>
  <Application>Microsoft Office PowerPoint</Application>
  <PresentationFormat>Předvádění na obrazovce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Mimořádný misijní měsíc 2019</vt:lpstr>
      <vt:lpstr>Mimořádný misijní měsíc říjen 2019</vt:lpstr>
      <vt:lpstr>Stavba mostu začala.</vt:lpstr>
      <vt:lpstr>Most musí mít pevné pilíře.</vt:lpstr>
      <vt:lpstr>A je dokončen a umístěn.</vt:lpstr>
      <vt:lpstr>Plechy připraveny. To nám to kyne.</vt:lpstr>
      <vt:lpstr>A už koláčujeme.</vt:lpstr>
      <vt:lpstr>Každý přiložil ruku k dílu.</vt:lpstr>
      <vt:lpstr>Je potřeba i plakát.</vt:lpstr>
      <vt:lpstr>Toto jsme napekli.</vt:lpstr>
      <vt:lpstr>Skoro 200 kusů.</vt:lpstr>
      <vt:lpstr>A to pak zbylo po prodeji. Pán Bůh zaplať za více jak 11 tisíc korun.</vt:lpstr>
      <vt:lpstr>Večerní povídání o misiích v Mexiku  s P. Jiřím Brabcem LC.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Radúz</dc:creator>
  <cp:lastModifiedBy>Radúz</cp:lastModifiedBy>
  <cp:revision>6</cp:revision>
  <dcterms:created xsi:type="dcterms:W3CDTF">2019-10-23T08:15:40Z</dcterms:created>
  <dcterms:modified xsi:type="dcterms:W3CDTF">2019-10-23T09:23:40Z</dcterms:modified>
</cp:coreProperties>
</file>